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73" r:id="rId3"/>
    <p:sldId id="256" r:id="rId4"/>
    <p:sldId id="270" r:id="rId5"/>
    <p:sldId id="257" r:id="rId6"/>
    <p:sldId id="258" r:id="rId7"/>
    <p:sldId id="259" r:id="rId8"/>
    <p:sldId id="262" r:id="rId9"/>
    <p:sldId id="268" r:id="rId10"/>
    <p:sldId id="267" r:id="rId11"/>
    <p:sldId id="264" r:id="rId12"/>
    <p:sldId id="265" r:id="rId13"/>
    <p:sldId id="266" r:id="rId14"/>
    <p:sldId id="269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2B57-E7FC-4DC2-B2A6-2354E75C8B85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35264-660E-4AA5-8E96-E3735E43169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2B57-E7FC-4DC2-B2A6-2354E75C8B85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35264-660E-4AA5-8E96-E3735E4316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2B57-E7FC-4DC2-B2A6-2354E75C8B85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35264-660E-4AA5-8E96-E3735E4316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2B57-E7FC-4DC2-B2A6-2354E75C8B85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35264-660E-4AA5-8E96-E3735E43169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2B57-E7FC-4DC2-B2A6-2354E75C8B85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35264-660E-4AA5-8E96-E3735E4316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2B57-E7FC-4DC2-B2A6-2354E75C8B85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35264-660E-4AA5-8E96-E3735E43169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2B57-E7FC-4DC2-B2A6-2354E75C8B85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35264-660E-4AA5-8E96-E3735E43169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2B57-E7FC-4DC2-B2A6-2354E75C8B85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35264-660E-4AA5-8E96-E3735E4316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2B57-E7FC-4DC2-B2A6-2354E75C8B85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35264-660E-4AA5-8E96-E3735E4316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2B57-E7FC-4DC2-B2A6-2354E75C8B85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35264-660E-4AA5-8E96-E3735E4316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2B57-E7FC-4DC2-B2A6-2354E75C8B85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35264-660E-4AA5-8E96-E3735E43169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61E2B57-E7FC-4DC2-B2A6-2354E75C8B85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C135264-660E-4AA5-8E96-E3735E43169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83688" cy="6858000"/>
          </a:xfrm>
          <a:prstGeom prst="rect">
            <a:avLst/>
          </a:prstGeom>
        </p:spPr>
      </p:pic>
      <p:pic>
        <p:nvPicPr>
          <p:cNvPr id="11267" name="Picture 3" descr="C:\Users\учитель\AppData\Local\Microsoft\Windows\Temporary Internet Files\Content.IE5\EDYQJXDS\MM900318055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532787">
            <a:off x="4122738" y="3190875"/>
            <a:ext cx="847725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Box 1"/>
          <p:cNvSpPr txBox="1">
            <a:spLocks noChangeArrowheads="1"/>
          </p:cNvSpPr>
          <p:nvPr/>
        </p:nvSpPr>
        <p:spPr bwMode="auto">
          <a:xfrm>
            <a:off x="4572000" y="378936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/>
          </a:p>
        </p:txBody>
      </p:sp>
      <p:pic>
        <p:nvPicPr>
          <p:cNvPr id="11269" name="Picture 4" descr="C:\Users\учитель\AppData\Local\Microsoft\Windows\Temporary Internet Files\Content.IE5\32ZXGREP\MM900318056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21002">
            <a:off x="7380288" y="3022600"/>
            <a:ext cx="762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TextBox 2"/>
          <p:cNvSpPr txBox="1">
            <a:spLocks noChangeArrowheads="1"/>
          </p:cNvSpPr>
          <p:nvPr/>
        </p:nvSpPr>
        <p:spPr bwMode="auto">
          <a:xfrm>
            <a:off x="3203575" y="3178175"/>
            <a:ext cx="185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518141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134767"/>
              </p:ext>
            </p:extLst>
          </p:nvPr>
        </p:nvGraphicFramePr>
        <p:xfrm>
          <a:off x="-36512" y="-8"/>
          <a:ext cx="9180511" cy="685800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13470"/>
                <a:gridCol w="352117"/>
                <a:gridCol w="410804"/>
                <a:gridCol w="410804"/>
                <a:gridCol w="405293"/>
                <a:gridCol w="399502"/>
                <a:gridCol w="383060"/>
                <a:gridCol w="396672"/>
                <a:gridCol w="410804"/>
                <a:gridCol w="352117"/>
                <a:gridCol w="295762"/>
                <a:gridCol w="115042"/>
                <a:gridCol w="293431"/>
                <a:gridCol w="2141633"/>
              </a:tblGrid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ҡ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ҙ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rowSpan="8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B w="12700" cmpd="sng">
                      <a:noFill/>
                    </a:lnB>
                  </a:tcPr>
                </a:tc>
              </a:tr>
              <a:tr h="52753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2"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һ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ғ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ң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ғ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</a:tr>
              <a:tr h="527539"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  <a:tr h="527539">
                <a:tc gridSpan="4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403648" y="3861048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1" y="332656"/>
            <a:ext cx="2159454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http://kisis.ru/sys/images/95e39946377b9309b9461746e54368a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2460477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753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07407E-6 C 0.06892 4.07407E-6 0.125 0.05601 0.125 0.125 C 0.125 0.19398 0.06892 0.25 3.61111E-6 0.25 C -0.06893 0.25 -0.125 0.19398 -0.125 0.125 C -0.125 0.05601 -0.06893 4.07407E-6 3.61111E-6 4.07407E-6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9098"/>
              </p:ext>
            </p:extLst>
          </p:nvPr>
        </p:nvGraphicFramePr>
        <p:xfrm>
          <a:off x="-36512" y="-8"/>
          <a:ext cx="9180511" cy="685800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13470"/>
                <a:gridCol w="352117"/>
                <a:gridCol w="410804"/>
                <a:gridCol w="410804"/>
                <a:gridCol w="405293"/>
                <a:gridCol w="399502"/>
                <a:gridCol w="383060"/>
                <a:gridCol w="396672"/>
                <a:gridCol w="410804"/>
                <a:gridCol w="352117"/>
                <a:gridCol w="295762"/>
                <a:gridCol w="115042"/>
                <a:gridCol w="293431"/>
                <a:gridCol w="2141633"/>
              </a:tblGrid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ҡ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ҙ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rowSpan="8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B w="12700" cmpd="sng">
                      <a:noFill/>
                    </a:lnB>
                  </a:tcPr>
                </a:tc>
              </a:tr>
              <a:tr h="52753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2"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һ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ғ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ң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ғ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һ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sz="2800" b="1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sz="2800" b="1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sz="2800" b="1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sz="2800" b="1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sz="2800" b="1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 sz="2800" b="1"/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 marL="73025" marR="0" marT="0" marB="0"/>
                </a:tc>
                <a:tc rowSpan="3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</a:tr>
              <a:tr h="527539"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  <a:tr h="527539">
                <a:tc gridSpan="4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403648" y="3861048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1" y="332656"/>
            <a:ext cx="2159454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kisis.ru/sys/images/95e39946377b9309b9461746e54368a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23" y="2492896"/>
            <a:ext cx="2460477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01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07407E-6 C 0.06892 4.07407E-6 0.125 0.05601 0.125 0.125 C 0.125 0.19398 0.06892 0.25 3.61111E-6 0.25 C -0.06893 0.25 -0.125 0.19398 -0.125 0.125 C -0.125 0.05601 -0.06893 4.07407E-6 3.61111E-6 4.07407E-6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302528"/>
              </p:ext>
            </p:extLst>
          </p:nvPr>
        </p:nvGraphicFramePr>
        <p:xfrm>
          <a:off x="-36512" y="-8"/>
          <a:ext cx="9180511" cy="685800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13470"/>
                <a:gridCol w="352117"/>
                <a:gridCol w="410804"/>
                <a:gridCol w="410804"/>
                <a:gridCol w="405293"/>
                <a:gridCol w="399502"/>
                <a:gridCol w="383060"/>
                <a:gridCol w="396672"/>
                <a:gridCol w="410804"/>
                <a:gridCol w="352117"/>
                <a:gridCol w="295762"/>
                <a:gridCol w="115042"/>
                <a:gridCol w="293431"/>
                <a:gridCol w="2141633"/>
              </a:tblGrid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ҡ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ҙ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rowSpan="8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B w="12700" cmpd="sng">
                      <a:noFill/>
                    </a:lnB>
                  </a:tcPr>
                </a:tc>
              </a:tr>
              <a:tr h="52753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2"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һ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ғ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ң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ғ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һ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ҫ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</a:tr>
              <a:tr h="527539"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  <a:tr h="527539">
                <a:tc gridSpan="4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403648" y="3861048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1" y="332656"/>
            <a:ext cx="2159454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kisis.ru/sys/images/95e39946377b9309b9461746e54368a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2460477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175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07407E-6 C 0.06892 4.07407E-6 0.125 0.05601 0.125 0.125 C 0.125 0.19398 0.06892 0.25 3.61111E-6 0.25 C -0.06893 0.25 -0.125 0.19398 -0.125 0.125 C -0.125 0.05601 -0.06893 4.07407E-6 3.61111E-6 4.07407E-6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24555"/>
              </p:ext>
            </p:extLst>
          </p:nvPr>
        </p:nvGraphicFramePr>
        <p:xfrm>
          <a:off x="-36512" y="-8"/>
          <a:ext cx="9180511" cy="685800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13470"/>
                <a:gridCol w="352117"/>
                <a:gridCol w="410804"/>
                <a:gridCol w="410804"/>
                <a:gridCol w="405293"/>
                <a:gridCol w="399502"/>
                <a:gridCol w="383060"/>
                <a:gridCol w="396672"/>
                <a:gridCol w="410804"/>
                <a:gridCol w="352117"/>
                <a:gridCol w="295762"/>
                <a:gridCol w="115042"/>
                <a:gridCol w="293431"/>
                <a:gridCol w="2141633"/>
              </a:tblGrid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ҡ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ҙ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rowSpan="8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B w="12700" cmpd="sng">
                      <a:noFill/>
                    </a:lnB>
                  </a:tcPr>
                </a:tc>
              </a:tr>
              <a:tr h="52753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2"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һ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ғ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ң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ғ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һ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ҫ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rowSpan="3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</a:tr>
              <a:tr h="527539"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  <a:tr h="527539">
                <a:tc gridSpan="4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403648" y="3861048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1" y="332656"/>
            <a:ext cx="2159454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kisis.ru/sys/images/95e39946377b9309b9461746e54368a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2460477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738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07407E-6 C 0.06892 4.07407E-6 0.125 0.05601 0.125 0.125 C 0.125 0.19398 0.06892 0.25 3.61111E-6 0.25 C -0.06893 0.25 -0.125 0.19398 -0.125 0.125 C -0.125 0.05601 -0.06893 4.07407E-6 3.61111E-6 4.07407E-6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325854"/>
              </p:ext>
            </p:extLst>
          </p:nvPr>
        </p:nvGraphicFramePr>
        <p:xfrm>
          <a:off x="0" y="-7"/>
          <a:ext cx="9144000" cy="685800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799658"/>
                <a:gridCol w="350389"/>
                <a:gridCol w="408788"/>
                <a:gridCol w="408788"/>
                <a:gridCol w="403303"/>
                <a:gridCol w="397540"/>
                <a:gridCol w="381179"/>
                <a:gridCol w="394725"/>
                <a:gridCol w="408788"/>
                <a:gridCol w="350389"/>
                <a:gridCol w="294310"/>
                <a:gridCol w="123032"/>
                <a:gridCol w="291991"/>
                <a:gridCol w="2131120"/>
              </a:tblGrid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ҡ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ҙ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rowSpan="8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B w="12700" cmpd="sng">
                      <a:noFill/>
                    </a:lnB>
                  </a:tcPr>
                </a:tc>
              </a:tr>
              <a:tr h="52753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2"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һ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ғ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2400" dirty="0" smtClean="0">
                        <a:effectLst/>
                        <a:latin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lang="en-US" sz="2400" dirty="0" smtClean="0">
                        <a:effectLst/>
                        <a:latin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lang="en-US" sz="2400" dirty="0" smtClean="0">
                        <a:effectLst/>
                        <a:latin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lang="en-US" sz="2400" dirty="0" smtClean="0">
                        <a:effectLst/>
                        <a:latin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ң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ғ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һ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ҫ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</a:tr>
              <a:tr h="527539"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  <a:tr h="527539">
                <a:tc gridSpan="4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403648" y="3861048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4546">
            <a:off x="553693" y="307629"/>
            <a:ext cx="2388563" cy="1672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kisis.ru/sys/images/95e39946377b9309b9461746e54368a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0" y="2206046"/>
            <a:ext cx="2663833" cy="187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20" y="4509120"/>
            <a:ext cx="3463713" cy="2198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172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83688" cy="6858000"/>
          </a:xfrm>
          <a:prstGeom prst="rect">
            <a:avLst/>
          </a:prstGeom>
        </p:spPr>
      </p:pic>
      <p:pic>
        <p:nvPicPr>
          <p:cNvPr id="11267" name="Picture 3" descr="C:\Users\учитель\AppData\Local\Microsoft\Windows\Temporary Internet Files\Content.IE5\EDYQJXDS\MM900318055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532787">
            <a:off x="4122738" y="3190875"/>
            <a:ext cx="847725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Box 1"/>
          <p:cNvSpPr txBox="1">
            <a:spLocks noChangeArrowheads="1"/>
          </p:cNvSpPr>
          <p:nvPr/>
        </p:nvSpPr>
        <p:spPr bwMode="auto">
          <a:xfrm>
            <a:off x="4572000" y="378936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/>
          </a:p>
        </p:txBody>
      </p:sp>
      <p:pic>
        <p:nvPicPr>
          <p:cNvPr id="11269" name="Picture 4" descr="C:\Users\учитель\AppData\Local\Microsoft\Windows\Temporary Internet Files\Content.IE5\32ZXGREP\MM900318056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21002">
            <a:off x="7380288" y="3022600"/>
            <a:ext cx="762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TextBox 2"/>
          <p:cNvSpPr txBox="1">
            <a:spLocks noChangeArrowheads="1"/>
          </p:cNvSpPr>
          <p:nvPr/>
        </p:nvSpPr>
        <p:spPr bwMode="auto">
          <a:xfrm>
            <a:off x="3203575" y="3178175"/>
            <a:ext cx="185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67544" y="332656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a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Иғтибарығыҙ өсөн, рәхмәт</a:t>
            </a: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62209854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78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148704"/>
              </p:ext>
            </p:extLst>
          </p:nvPr>
        </p:nvGraphicFramePr>
        <p:xfrm>
          <a:off x="-36512" y="-8"/>
          <a:ext cx="9180511" cy="690020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13470"/>
                <a:gridCol w="352117"/>
                <a:gridCol w="410804"/>
                <a:gridCol w="410804"/>
                <a:gridCol w="405293"/>
                <a:gridCol w="399502"/>
                <a:gridCol w="383060"/>
                <a:gridCol w="396672"/>
                <a:gridCol w="410804"/>
                <a:gridCol w="352117"/>
                <a:gridCol w="295762"/>
                <a:gridCol w="115042"/>
                <a:gridCol w="293431"/>
                <a:gridCol w="2141633"/>
              </a:tblGrid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rowSpan="8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B w="12700" cmpd="sng">
                      <a:noFill/>
                    </a:lnB>
                  </a:tcPr>
                </a:tc>
              </a:tr>
              <a:tr h="52753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400" dirty="0" smtClean="0">
                          <a:effectLst/>
                          <a:latin typeface="Calibri"/>
                        </a:rPr>
                        <a:t>                                           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2"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400" dirty="0" smtClean="0">
                          <a:effectLst/>
                          <a:latin typeface="Calibri"/>
                        </a:rPr>
                        <a:t>                                      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sz="2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93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rowSpan="3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</a:tr>
              <a:tr h="527539"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400" dirty="0" smtClean="0">
                          <a:effectLst/>
                          <a:latin typeface="Calibri"/>
                        </a:rPr>
                        <a:t>     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  <a:tr h="527539">
                <a:tc gridSpan="4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403648" y="3861048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36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935969"/>
              </p:ext>
            </p:extLst>
          </p:nvPr>
        </p:nvGraphicFramePr>
        <p:xfrm>
          <a:off x="-36512" y="-8"/>
          <a:ext cx="9180511" cy="685800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13470"/>
                <a:gridCol w="352117"/>
                <a:gridCol w="410804"/>
                <a:gridCol w="410804"/>
                <a:gridCol w="405293"/>
                <a:gridCol w="399502"/>
                <a:gridCol w="383060"/>
                <a:gridCol w="396672"/>
                <a:gridCol w="410804"/>
                <a:gridCol w="352117"/>
                <a:gridCol w="295762"/>
                <a:gridCol w="115042"/>
                <a:gridCol w="293431"/>
                <a:gridCol w="2141633"/>
              </a:tblGrid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ҡ</a:t>
                      </a:r>
                      <a:endParaRPr lang="ru-RU" sz="3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3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ҙ</a:t>
                      </a:r>
                      <a:endParaRPr lang="ru-RU" sz="3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3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3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3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3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rowSpan="8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B w="12700" cmpd="sng">
                      <a:noFill/>
                    </a:lnB>
                  </a:tcPr>
                </a:tc>
              </a:tr>
              <a:tr h="52753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2"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rowSpan="3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</a:tr>
              <a:tr h="527539"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  <a:tr h="527539">
                <a:tc gridSpan="4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403648" y="3861048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91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5905428"/>
              </p:ext>
            </p:extLst>
          </p:nvPr>
        </p:nvGraphicFramePr>
        <p:xfrm>
          <a:off x="-36512" y="-8"/>
          <a:ext cx="9180511" cy="685800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13470"/>
                <a:gridCol w="352117"/>
                <a:gridCol w="410804"/>
                <a:gridCol w="410804"/>
                <a:gridCol w="405293"/>
                <a:gridCol w="399502"/>
                <a:gridCol w="383060"/>
                <a:gridCol w="396672"/>
                <a:gridCol w="410804"/>
                <a:gridCol w="352117"/>
                <a:gridCol w="295762"/>
                <a:gridCol w="115042"/>
                <a:gridCol w="293431"/>
                <a:gridCol w="2141633"/>
              </a:tblGrid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ҡ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ҙ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rowSpan="8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B w="12700" cmpd="sng">
                      <a:noFill/>
                    </a:lnB>
                  </a:tcPr>
                </a:tc>
              </a:tr>
              <a:tr h="52753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2" gridSpan="5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7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rowSpan="3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</a:tr>
              <a:tr h="527539"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  <a:tr h="527539">
                <a:tc gridSpan="4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403648" y="3861048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52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870753"/>
              </p:ext>
            </p:extLst>
          </p:nvPr>
        </p:nvGraphicFramePr>
        <p:xfrm>
          <a:off x="-36512" y="-8"/>
          <a:ext cx="9180511" cy="685800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13470"/>
                <a:gridCol w="352117"/>
                <a:gridCol w="410804"/>
                <a:gridCol w="410804"/>
                <a:gridCol w="405293"/>
                <a:gridCol w="399502"/>
                <a:gridCol w="383060"/>
                <a:gridCol w="396672"/>
                <a:gridCol w="410804"/>
                <a:gridCol w="352117"/>
                <a:gridCol w="295762"/>
                <a:gridCol w="115042"/>
                <a:gridCol w="293431"/>
                <a:gridCol w="2141633"/>
              </a:tblGrid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ҡ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ҙ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rowSpan="8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B w="12700" cmpd="sng">
                      <a:noFill/>
                    </a:lnB>
                  </a:tcPr>
                </a:tc>
              </a:tr>
              <a:tr h="52753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2"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7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rowSpan="3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</a:tr>
              <a:tr h="527539"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  <a:tr h="527539">
                <a:tc gridSpan="4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403648" y="3861048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75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487985"/>
              </p:ext>
            </p:extLst>
          </p:nvPr>
        </p:nvGraphicFramePr>
        <p:xfrm>
          <a:off x="-36512" y="-8"/>
          <a:ext cx="9180511" cy="685800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13470"/>
                <a:gridCol w="352117"/>
                <a:gridCol w="410804"/>
                <a:gridCol w="410804"/>
                <a:gridCol w="405293"/>
                <a:gridCol w="399502"/>
                <a:gridCol w="383060"/>
                <a:gridCol w="396672"/>
                <a:gridCol w="410804"/>
                <a:gridCol w="352117"/>
                <a:gridCol w="295762"/>
                <a:gridCol w="115042"/>
                <a:gridCol w="293431"/>
                <a:gridCol w="2141633"/>
              </a:tblGrid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ҡ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ҙ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rowSpan="8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B w="12700" cmpd="sng">
                      <a:noFill/>
                    </a:lnB>
                  </a:tcPr>
                </a:tc>
              </a:tr>
              <a:tr h="52753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2"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7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rowSpan="3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</a:tr>
              <a:tr h="527539"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  <a:tr h="527539">
                <a:tc gridSpan="4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403648" y="3861048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1" y="332656"/>
            <a:ext cx="2159454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42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07407E-6 C 0.06892 4.07407E-6 0.125 0.05601 0.125 0.125 C 0.125 0.19398 0.06892 0.25 3.61111E-6 0.25 C -0.06893 0.25 -0.125 0.19398 -0.125 0.125 C -0.125 0.05601 -0.06893 4.07407E-6 3.61111E-6 4.07407E-6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377487"/>
              </p:ext>
            </p:extLst>
          </p:nvPr>
        </p:nvGraphicFramePr>
        <p:xfrm>
          <a:off x="-36512" y="-8"/>
          <a:ext cx="9180511" cy="685800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13470"/>
                <a:gridCol w="352117"/>
                <a:gridCol w="410804"/>
                <a:gridCol w="410804"/>
                <a:gridCol w="405293"/>
                <a:gridCol w="399502"/>
                <a:gridCol w="383060"/>
                <a:gridCol w="396672"/>
                <a:gridCol w="410804"/>
                <a:gridCol w="352117"/>
                <a:gridCol w="295762"/>
                <a:gridCol w="115042"/>
                <a:gridCol w="293431"/>
                <a:gridCol w="2141633"/>
              </a:tblGrid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ҡ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ҙ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rowSpan="8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B w="12700" cmpd="sng">
                      <a:noFill/>
                    </a:lnB>
                  </a:tcPr>
                </a:tc>
              </a:tr>
              <a:tr h="52753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2"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һ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ғ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7"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rowSpan="3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</a:tr>
              <a:tr h="527539"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  <a:tr h="527539">
                <a:tc gridSpan="4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403648" y="3861048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1" y="332656"/>
            <a:ext cx="2159454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416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07407E-6 C 0.06892 4.07407E-6 0.125 0.05601 0.125 0.125 C 0.125 0.19398 0.06892 0.25 3.61111E-6 0.25 C -0.06893 0.25 -0.125 0.19398 -0.125 0.125 C -0.125 0.05601 -0.06893 4.07407E-6 3.61111E-6 4.07407E-6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994771"/>
              </p:ext>
            </p:extLst>
          </p:nvPr>
        </p:nvGraphicFramePr>
        <p:xfrm>
          <a:off x="-36512" y="-8"/>
          <a:ext cx="9180511" cy="685800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13470"/>
                <a:gridCol w="352117"/>
                <a:gridCol w="410804"/>
                <a:gridCol w="410804"/>
                <a:gridCol w="405293"/>
                <a:gridCol w="399502"/>
                <a:gridCol w="383060"/>
                <a:gridCol w="396672"/>
                <a:gridCol w="410804"/>
                <a:gridCol w="352117"/>
                <a:gridCol w="295762"/>
                <a:gridCol w="115042"/>
                <a:gridCol w="293431"/>
                <a:gridCol w="2141633"/>
              </a:tblGrid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ҡ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ҙ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rowSpan="8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B w="12700" cmpd="sng">
                      <a:noFill/>
                    </a:lnB>
                  </a:tcPr>
                </a:tc>
              </a:tr>
              <a:tr h="52753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2"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һ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ғ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ң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ғ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28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/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sz="2800" b="1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sz="2800" b="1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sz="2800" b="1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 marL="73025" marR="0" marT="0" marB="0"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mpd="sng">
                      <a:noFill/>
                    </a:ln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4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rowSpan="3"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</a:tr>
              <a:tr h="527539"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0" marR="0" marT="0" marB="0"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  <a:tr h="527539">
                <a:tc gridSpan="4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3025" marR="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3025" marR="0" marT="0" marB="0"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403648" y="3861048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1" y="332656"/>
            <a:ext cx="2159454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420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07407E-6 C 0.06892 4.07407E-6 0.125 0.05601 0.125 0.125 C 0.125 0.19398 0.06892 0.25 3.61111E-6 0.25 C -0.06893 0.25 -0.125 0.19398 -0.125 0.125 C -0.125 0.05601 -0.06893 4.07407E-6 3.61111E-6 4.07407E-6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92</TotalTime>
  <Words>414</Words>
  <Application>Microsoft Office PowerPoint</Application>
  <PresentationFormat>Экран (4:3)</PresentationFormat>
  <Paragraphs>437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8</cp:revision>
  <dcterms:created xsi:type="dcterms:W3CDTF">2018-02-01T15:58:19Z</dcterms:created>
  <dcterms:modified xsi:type="dcterms:W3CDTF">2018-02-05T16:41:43Z</dcterms:modified>
</cp:coreProperties>
</file>