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75" r:id="rId2"/>
    <p:sldId id="267" r:id="rId3"/>
    <p:sldId id="270" r:id="rId4"/>
    <p:sldId id="271" r:id="rId5"/>
    <p:sldId id="284" r:id="rId6"/>
    <p:sldId id="285" r:id="rId7"/>
    <p:sldId id="280" r:id="rId8"/>
    <p:sldId id="278" r:id="rId9"/>
    <p:sldId id="256" r:id="rId10"/>
    <p:sldId id="258" r:id="rId11"/>
    <p:sldId id="259" r:id="rId12"/>
    <p:sldId id="260" r:id="rId13"/>
    <p:sldId id="282" r:id="rId14"/>
    <p:sldId id="283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3" autoAdjust="0"/>
    <p:restoredTop sz="99651" autoAdjust="0"/>
  </p:normalViewPr>
  <p:slideViewPr>
    <p:cSldViewPr>
      <p:cViewPr>
        <p:scale>
          <a:sx n="73" d="100"/>
          <a:sy n="73" d="100"/>
        </p:scale>
        <p:origin x="-1290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F0D4B-D89F-4277-8F3F-4B304EF37B5D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48D4A-F5C4-467F-B224-96B4F780C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38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48D4A-F5C4-467F-B224-96B4F780C06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053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B83541-46E8-47D9-8F74-F43092FDF06B}" type="datetimeFigureOut">
              <a:rPr lang="ru-RU" smtClean="0"/>
              <a:t>11.12.2016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0110ED-50E9-4752-926E-FF650E1204C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7999"/>
          </a:xfrm>
        </p:spPr>
      </p:pic>
      <p:pic>
        <p:nvPicPr>
          <p:cNvPr id="11267" name="Picture 3" descr="C:\Users\учитель\AppData\Local\Microsoft\Windows\Temporary Internet Files\Content.IE5\EDYQJXDS\MM90031805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32787">
            <a:off x="4122738" y="3190875"/>
            <a:ext cx="847725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4572000" y="37893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11269" name="Picture 4" descr="C:\Users\учитель\AppData\Local\Microsoft\Windows\Temporary Internet Files\Content.IE5\32ZXGREP\MM900318056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1002">
            <a:off x="7380288" y="3022600"/>
            <a:ext cx="762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2"/>
          <p:cNvSpPr txBox="1">
            <a:spLocks noChangeArrowheads="1"/>
          </p:cNvSpPr>
          <p:nvPr/>
        </p:nvSpPr>
        <p:spPr bwMode="auto">
          <a:xfrm>
            <a:off x="3203575" y="3178175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1439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Мораҡ ауылы </a:t>
            </a:r>
          </a:p>
          <a:p>
            <a:pPr algn="ctr"/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Башҡорт гимназияһының </a:t>
            </a:r>
          </a:p>
          <a:p>
            <a:pPr algn="ctr"/>
            <a:r>
              <a:rPr lang="ba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класы уҡыусыһы  </a:t>
            </a:r>
          </a:p>
          <a:p>
            <a:pPr algn="ctr"/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Нурмөхәмәтова Нурзиләнең сығышы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15875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:\DCIM\100NIKON\DSCN91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840760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901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:\DCIM\100NIKON\DSCN91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768752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23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J:\DCIM\100NIKON\DSCN91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6840759" cy="5400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95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176464" cy="2952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96652"/>
            <a:ext cx="4080453" cy="306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4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886243"/>
              </p:ext>
            </p:extLst>
          </p:nvPr>
        </p:nvGraphicFramePr>
        <p:xfrm>
          <a:off x="323528" y="1052735"/>
          <a:ext cx="8712968" cy="29930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4611"/>
                <a:gridCol w="3444623"/>
                <a:gridCol w="3483734"/>
              </a:tblGrid>
              <a:tr h="316813">
                <a:tc>
                  <a:txBody>
                    <a:bodyPr/>
                    <a:lstStyle/>
                    <a:p>
                      <a:pPr marL="111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Дата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dirty="0">
                          <a:solidFill>
                            <a:srgbClr val="002060"/>
                          </a:solidFill>
                          <a:effectLst/>
                        </a:rPr>
                        <a:t>1-се һанлы шыйыҡса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dirty="0">
                          <a:solidFill>
                            <a:srgbClr val="002060"/>
                          </a:solidFill>
                          <a:effectLst/>
                        </a:rPr>
                        <a:t>2-се һанлы шыйыҡса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</a:tr>
              <a:tr h="331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10.11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 smtClean="0">
                          <a:effectLst/>
                        </a:rPr>
                        <a:t>Төҫө </a:t>
                      </a:r>
                      <a:r>
                        <a:rPr lang="ba-RU" sz="1200" b="1" dirty="0">
                          <a:effectLst/>
                        </a:rPr>
                        <a:t>шулай уҡ. Япма күренмәй.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>
                          <a:effectLst/>
                        </a:rPr>
                        <a:t>Төҫө шулай уҡ. Япма күренмәй.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a-RU" sz="1200" dirty="0" smtClean="0">
                          <a:solidFill>
                            <a:schemeClr val="tx1"/>
                          </a:solidFill>
                          <a:effectLst/>
                        </a:rPr>
                        <a:t>15.11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>
                          <a:effectLst/>
                        </a:rPr>
                        <a:t>Төҫө шулай уҡ. Япма күренмәй.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>
                          <a:effectLst/>
                        </a:rPr>
                        <a:t> Төҫө үҙгәрә башланы. Өҫтөндә түңәрәк япмалар </a:t>
                      </a:r>
                      <a:r>
                        <a:rPr lang="ba-RU" sz="1200" b="1" dirty="0" smtClean="0">
                          <a:effectLst/>
                        </a:rPr>
                        <a:t>күренә.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a-RU" sz="1200" dirty="0" smtClean="0">
                          <a:solidFill>
                            <a:schemeClr val="tx1"/>
                          </a:solidFill>
                          <a:effectLst/>
                        </a:rPr>
                        <a:t>19.11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 smtClean="0">
                          <a:effectLst/>
                        </a:rPr>
                        <a:t>Үҙгәрешһеҙ </a:t>
                      </a:r>
                      <a:r>
                        <a:rPr lang="ba-RU" sz="1200" b="1" dirty="0">
                          <a:effectLst/>
                        </a:rPr>
                        <a:t>ҡала.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>
                          <a:effectLst/>
                        </a:rPr>
                        <a:t> Төҫө тоноҡланды.  Тотошлай япма менән ҡапланды.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a-RU" sz="1200" dirty="0" smtClean="0">
                          <a:solidFill>
                            <a:schemeClr val="tx1"/>
                          </a:solidFill>
                          <a:effectLst/>
                        </a:rPr>
                        <a:t>25.11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 smtClean="0">
                          <a:effectLst/>
                        </a:rPr>
                        <a:t>Төҫө </a:t>
                      </a:r>
                      <a:r>
                        <a:rPr lang="ba-RU" sz="1200" b="1" dirty="0">
                          <a:effectLst/>
                        </a:rPr>
                        <a:t>аҙ ғына үҙгәрҙе. Япма күренмәй.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>
                          <a:effectLst/>
                        </a:rPr>
                        <a:t>Төҫө тоноҡланды.  Тотошлай япма менән ҡапланды. Күләме буйынса күпкә кәмене.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a-RU" sz="1200" dirty="0" smtClean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>
                          <a:effectLst/>
                        </a:rPr>
                        <a:t>Үҙгәрешһеҙ </a:t>
                      </a:r>
                      <a:r>
                        <a:rPr lang="ba-RU" sz="1200" b="1" dirty="0" smtClean="0">
                          <a:effectLst/>
                        </a:rPr>
                        <a:t>ҡалды.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a-RU" sz="1200" b="1" dirty="0">
                          <a:effectLst/>
                        </a:rPr>
                        <a:t>Төҫө ҡарайҙы.  Тотошлай япма менән ҡапланды. Күләме буйынса күпкә кәмене.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344" marR="49344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9650" y="20875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16632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a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Күҙәтеүҙәр һөҙөмтәләре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J:\DCIM\100NIKON\DSCN91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9708"/>
            <a:ext cx="2664296" cy="1855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J:\DCIM\100NIKON\DSCN913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79709"/>
            <a:ext cx="2736304" cy="1855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J:\DCIM\100NIKON\DSCN923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1" t="36368" r="8390" b="25703"/>
          <a:stretch/>
        </p:blipFill>
        <p:spPr bwMode="auto">
          <a:xfrm>
            <a:off x="2339752" y="5157191"/>
            <a:ext cx="2304256" cy="1726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J:\DCIM\100NIKON\DSCN923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1" t="36368" r="47006" b="25703"/>
          <a:stretch/>
        </p:blipFill>
        <p:spPr bwMode="auto">
          <a:xfrm>
            <a:off x="4814028" y="5157192"/>
            <a:ext cx="2232511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66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7999"/>
          </a:xfrm>
        </p:spPr>
      </p:pic>
      <p:pic>
        <p:nvPicPr>
          <p:cNvPr id="11267" name="Picture 3" descr="C:\Users\учитель\AppData\Local\Microsoft\Windows\Temporary Internet Files\Content.IE5\EDYQJXDS\MM900318055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32787">
            <a:off x="4122738" y="3190875"/>
            <a:ext cx="847725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4572000" y="37893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11269" name="Picture 4" descr="C:\Users\учитель\AppData\Local\Microsoft\Windows\Temporary Internet Files\Content.IE5\32ZXGREP\MM900318056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1002">
            <a:off x="7380288" y="3022600"/>
            <a:ext cx="762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2"/>
          <p:cNvSpPr txBox="1">
            <a:spLocks noChangeArrowheads="1"/>
          </p:cNvSpPr>
          <p:nvPr/>
        </p:nvSpPr>
        <p:spPr bwMode="auto">
          <a:xfrm>
            <a:off x="3203575" y="3178175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143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a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ba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a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Иғтибарығыҙ өсөн рәхмәт!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44786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"/>
            <a:ext cx="8208912" cy="2492895"/>
          </a:xfrm>
        </p:spPr>
        <p:txBody>
          <a:bodyPr>
            <a:noAutofit/>
          </a:bodyPr>
          <a:lstStyle/>
          <a:p>
            <a:pPr algn="ctr"/>
            <a:r>
              <a:rPr lang="ba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Фәнни-тикшеренеү </a:t>
            </a:r>
            <a:r>
              <a:rPr lang="ba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эшенең </a:t>
            </a:r>
            <a:r>
              <a:rPr lang="ba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темаһы</a:t>
            </a:r>
            <a:br>
              <a:rPr lang="ba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Яран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гөлө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бүлмә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үҫемлеге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ba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pic>
        <p:nvPicPr>
          <p:cNvPr id="5" name="Picture 5" descr="C:\Users\учитель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96952"/>
            <a:ext cx="691276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21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ba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Маҡсаты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Гөлдө </a:t>
            </a:r>
            <a:r>
              <a:rPr lang="ba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танып </a:t>
            </a:r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белеү, </a:t>
            </a:r>
            <a:r>
              <a:rPr lang="ba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уның файҙалы үҙсәнлектәрен </a:t>
            </a:r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өйрәнеү.</a:t>
            </a:r>
          </a:p>
          <a:p>
            <a:pPr algn="ctr"/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endParaRPr lang="ba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12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806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a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a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ba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ипотеза:</a:t>
            </a:r>
          </a:p>
          <a:p>
            <a:pPr algn="ctr"/>
            <a:endParaRPr lang="ba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ba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5400" dirty="0" smtClean="0"/>
              <a:t> </a:t>
            </a:r>
            <a:r>
              <a:rPr lang="ba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Яран гөлөнөң  </a:t>
            </a:r>
            <a:r>
              <a:rPr lang="ba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файҙалы үҙсәнлектәрен өйрәнһәк, шул саҡта  һаулыҡты нығытыу һәм экологияны  яҡшыртыу өсөн дөрөҫ ҡулланасаҡбыҙ.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ba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08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548680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ba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Эҙләнеү </a:t>
            </a:r>
            <a:r>
              <a:rPr lang="ba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</a:t>
            </a:r>
            <a:r>
              <a:rPr lang="ba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яран гөлө</a:t>
            </a:r>
            <a:r>
              <a:rPr lang="ba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a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Эҙләнеү </a:t>
            </a:r>
            <a:r>
              <a:rPr lang="ba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</a:t>
            </a:r>
            <a:r>
              <a:rPr lang="ba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бүлмә гөлө, уның кеше һаулығы  һәм тирә-яҡ мөхит өсөн файҙалы булыуы. </a:t>
            </a:r>
            <a:endParaRPr lang="ba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a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a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Эҙләнеү </a:t>
            </a:r>
            <a:r>
              <a:rPr lang="ba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методтары</a:t>
            </a:r>
            <a:r>
              <a:rPr lang="ba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мәғлүмәт эҙләү һәм йыйыу,  күҙәтеү, тәжрибә,  анализ.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6462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32" y="3573016"/>
            <a:ext cx="3744416" cy="208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5" y="959227"/>
            <a:ext cx="2736304" cy="276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geran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59228"/>
            <a:ext cx="2769096" cy="280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учитель\Desktop\images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59227"/>
            <a:ext cx="2232248" cy="24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485" y="260648"/>
            <a:ext cx="8460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a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Яран гөлөнөң төрҙәре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43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J:\DCIM\100NIKON\DSCN912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984776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137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J:\DCIM\100NIKON\DSCN91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20688"/>
            <a:ext cx="6768752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44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7463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09863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862263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014663"/>
            <a:ext cx="6400800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J:\DCIM\100NIKON\DSCN91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6768752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396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</TotalTime>
  <Words>186</Words>
  <Application>Microsoft Office PowerPoint</Application>
  <PresentationFormat>Экран (4:3)</PresentationFormat>
  <Paragraphs>45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Spring</vt:lpstr>
      <vt:lpstr>Презентация PowerPoint</vt:lpstr>
      <vt:lpstr>Фәнни-тикшеренеү эшенең темаһы «Яран гөлө – бүлмә үҫемлеге»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20</cp:revision>
  <dcterms:created xsi:type="dcterms:W3CDTF">2015-10-06T15:50:57Z</dcterms:created>
  <dcterms:modified xsi:type="dcterms:W3CDTF">2016-12-11T12:54:59Z</dcterms:modified>
</cp:coreProperties>
</file>