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5" r:id="rId4"/>
    <p:sldId id="27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5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B46A1-6787-4B11-A589-6F9266C73C05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82F20-54D3-4ABA-8292-ECB4A35DC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Images for шаблоны powerpoint - Коллекция рефератов по биологии, георгафии и ОБЖ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9392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237626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ba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ba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Һөнәрҙәр бик күп, теләгәнеңде һайла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4176464"/>
          </a:xfrm>
        </p:spPr>
        <p:txBody>
          <a:bodyPr>
            <a:prstTxWarp prst="textArchUp">
              <a:avLst>
                <a:gd name="adj" fmla="val 12378198"/>
              </a:avLst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ba-RU" sz="49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Был предметтар кемгә кәрәк</a:t>
            </a:r>
            <a:r>
              <a:rPr lang="ru-RU" sz="49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9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Информация о gradusnik ru - bobroved.ru - диет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20688"/>
            <a:ext cx="7920880" cy="57778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Посуда эмалированная - Кастрюли - Кастрюля 5,5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764704"/>
            <a:ext cx="7620000" cy="571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2" descr="Жезл @ DeForum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268760"/>
            <a:ext cx="6507088" cy="49949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Каска строительная (до 440В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124744"/>
            <a:ext cx="7769324" cy="51042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2" descr="Рукав пожарный &quot;Латексированный&quot; напорный 1,6 мПА 51мм с ГР-50 и РС-50 купить рукава Латекс по лучшей цене - Пожарный магазин -"/>
          <p:cNvPicPr>
            <a:picLocks noChangeAspect="1" noChangeArrowheads="1"/>
          </p:cNvPicPr>
          <p:nvPr/>
        </p:nvPicPr>
        <p:blipFill>
          <a:blip r:embed="rId3" cstate="print"/>
          <a:srcRect r="78" b="61"/>
          <a:stretch>
            <a:fillRect/>
          </a:stretch>
        </p:blipFill>
        <p:spPr bwMode="auto">
          <a:xfrm>
            <a:off x="1043608" y="908720"/>
            <a:ext cx="6984776" cy="5400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3816424"/>
          </a:xfrm>
        </p:spPr>
        <p:txBody>
          <a:bodyPr>
            <a:prstTxWarp prst="textSlantUp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Ним</a:t>
            </a:r>
            <a:r>
              <a:rPr lang="ru-RU" sz="8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артыҡ</a:t>
            </a:r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 descr="Ищите работу повара, приходите к нам. - Бары / рестораны в А…"/>
          <p:cNvPicPr>
            <a:picLocks noChangeAspect="1" noChangeArrowheads="1"/>
          </p:cNvPicPr>
          <p:nvPr/>
        </p:nvPicPr>
        <p:blipFill>
          <a:blip r:embed="rId3" cstate="print"/>
          <a:srcRect b="96"/>
          <a:stretch>
            <a:fillRect/>
          </a:stretch>
        </p:blipFill>
        <p:spPr bwMode="auto">
          <a:xfrm>
            <a:off x="395536" y="980728"/>
            <a:ext cx="2592288" cy="4824536"/>
          </a:xfrm>
          <a:prstGeom prst="rect">
            <a:avLst/>
          </a:prstGeom>
          <a:noFill/>
        </p:spPr>
      </p:pic>
      <p:pic>
        <p:nvPicPr>
          <p:cNvPr id="28678" name="Picture 6" descr="Труд Вача - где купить в Москве? * Популярное оружие"/>
          <p:cNvPicPr>
            <a:picLocks noChangeAspect="1" noChangeArrowheads="1"/>
          </p:cNvPicPr>
          <p:nvPr/>
        </p:nvPicPr>
        <p:blipFill>
          <a:blip r:embed="rId4" cstate="print"/>
          <a:srcRect r="50"/>
          <a:stretch>
            <a:fillRect/>
          </a:stretch>
        </p:blipFill>
        <p:spPr bwMode="auto">
          <a:xfrm>
            <a:off x="6444208" y="908720"/>
            <a:ext cx="2448272" cy="1772816"/>
          </a:xfrm>
          <a:prstGeom prst="rect">
            <a:avLst/>
          </a:prstGeom>
          <a:noFill/>
        </p:spPr>
      </p:pic>
      <p:pic>
        <p:nvPicPr>
          <p:cNvPr id="28680" name="Picture 8" descr="kh Доска разделочная KH 4290 (дерево) оптом - Интэк"/>
          <p:cNvPicPr>
            <a:picLocks noChangeAspect="1" noChangeArrowheads="1"/>
          </p:cNvPicPr>
          <p:nvPr/>
        </p:nvPicPr>
        <p:blipFill>
          <a:blip r:embed="rId5" cstate="print"/>
          <a:srcRect r="70" b="70"/>
          <a:stretch>
            <a:fillRect/>
          </a:stretch>
        </p:blipFill>
        <p:spPr bwMode="auto">
          <a:xfrm>
            <a:off x="3419872" y="980728"/>
            <a:ext cx="2448272" cy="1656184"/>
          </a:xfrm>
          <a:prstGeom prst="rect">
            <a:avLst/>
          </a:prstGeom>
          <a:noFill/>
        </p:spPr>
      </p:pic>
      <p:pic>
        <p:nvPicPr>
          <p:cNvPr id="28682" name="Picture 10" descr="Kramainet - Сковорода FRYBEST ORCA-F28 Серия Orange (Апельсин), Сковороды, сотейники, Беларусь Минск"/>
          <p:cNvPicPr>
            <a:picLocks noChangeAspect="1" noChangeArrowheads="1"/>
          </p:cNvPicPr>
          <p:nvPr/>
        </p:nvPicPr>
        <p:blipFill>
          <a:blip r:embed="rId6" cstate="print"/>
          <a:srcRect r="34" b="34"/>
          <a:stretch>
            <a:fillRect/>
          </a:stretch>
        </p:blipFill>
        <p:spPr bwMode="auto">
          <a:xfrm>
            <a:off x="3203848" y="2852936"/>
            <a:ext cx="3672408" cy="1728192"/>
          </a:xfrm>
          <a:prstGeom prst="rect">
            <a:avLst/>
          </a:prstGeom>
          <a:noFill/>
        </p:spPr>
      </p:pic>
      <p:pic>
        <p:nvPicPr>
          <p:cNvPr id="28684" name="Picture 12" descr="Как иголка с ниткой (Андрей Цуприк-Шатохин) / Стихи.ру - нац…"/>
          <p:cNvPicPr>
            <a:picLocks noChangeAspect="1" noChangeArrowheads="1"/>
          </p:cNvPicPr>
          <p:nvPr/>
        </p:nvPicPr>
        <p:blipFill>
          <a:blip r:embed="rId7" cstate="print"/>
          <a:srcRect r="51" b="49"/>
          <a:stretch>
            <a:fillRect/>
          </a:stretch>
        </p:blipFill>
        <p:spPr bwMode="auto">
          <a:xfrm>
            <a:off x="6300192" y="4005064"/>
            <a:ext cx="2135560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Заметки об иммунитете, или почему болеют любимые дети. - Мой ребенок - Каталог статей - Тольяттин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80728"/>
            <a:ext cx="3168352" cy="4752528"/>
          </a:xfrm>
          <a:prstGeom prst="rect">
            <a:avLst/>
          </a:prstGeom>
          <a:noFill/>
        </p:spPr>
      </p:pic>
      <p:pic>
        <p:nvPicPr>
          <p:cNvPr id="2052" name="Picture 4" descr="Проблема вакцинации детей. Мой &quot;СуперБлог&quot;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980728"/>
            <a:ext cx="1512000" cy="1709085"/>
          </a:xfrm>
          <a:prstGeom prst="rect">
            <a:avLst/>
          </a:prstGeom>
          <a:noFill/>
        </p:spPr>
      </p:pic>
      <p:pic>
        <p:nvPicPr>
          <p:cNvPr id="2054" name="Picture 6" descr="Фото в галерее &quot;Медицинские картинки для детей&quot; - Фотография 1 @ Четверг, 16 мая 2013 (13:31)"/>
          <p:cNvPicPr>
            <a:picLocks noChangeAspect="1" noChangeArrowheads="1"/>
          </p:cNvPicPr>
          <p:nvPr/>
        </p:nvPicPr>
        <p:blipFill>
          <a:blip r:embed="rId5" cstate="print"/>
          <a:srcRect r="20" b="9"/>
          <a:stretch>
            <a:fillRect/>
          </a:stretch>
        </p:blipFill>
        <p:spPr bwMode="auto">
          <a:xfrm>
            <a:off x="7020272" y="2924944"/>
            <a:ext cx="1908000" cy="2209276"/>
          </a:xfrm>
          <a:prstGeom prst="rect">
            <a:avLst/>
          </a:prstGeom>
          <a:noFill/>
        </p:spPr>
      </p:pic>
      <p:pic>
        <p:nvPicPr>
          <p:cNvPr id="2056" name="Picture 8" descr="Пациента спасет от заражения умный бинт"/>
          <p:cNvPicPr>
            <a:picLocks noChangeAspect="1" noChangeArrowheads="1"/>
          </p:cNvPicPr>
          <p:nvPr/>
        </p:nvPicPr>
        <p:blipFill>
          <a:blip r:embed="rId6" cstate="print"/>
          <a:srcRect r="8"/>
          <a:stretch>
            <a:fillRect/>
          </a:stretch>
        </p:blipFill>
        <p:spPr bwMode="auto">
          <a:xfrm>
            <a:off x="3923928" y="980728"/>
            <a:ext cx="2808312" cy="1848016"/>
          </a:xfrm>
          <a:prstGeom prst="rect">
            <a:avLst/>
          </a:prstGeom>
          <a:noFill/>
        </p:spPr>
      </p:pic>
      <p:pic>
        <p:nvPicPr>
          <p:cNvPr id="2058" name="Picture 10" descr="Самые обсуждаемые новости &quot; Страница 86 &quot; Информационное агентство МАНГАЗЕЯ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3284984"/>
            <a:ext cx="2016000" cy="201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Дидактические карточки для ознакомления с окружающим миром -…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79512" y="980728"/>
            <a:ext cx="3096344" cy="5184576"/>
          </a:xfrm>
          <a:prstGeom prst="rect">
            <a:avLst/>
          </a:prstGeom>
          <a:noFill/>
        </p:spPr>
      </p:pic>
      <p:pic>
        <p:nvPicPr>
          <p:cNvPr id="1028" name="Picture 4" descr="Инструменты ЛИНИЯ MRZ. Кусачки для кожи и ногтей. Пилки для ногтей. Инструмент для маникюра. Пинцет"/>
          <p:cNvPicPr>
            <a:picLocks noChangeAspect="1" noChangeArrowheads="1"/>
          </p:cNvPicPr>
          <p:nvPr/>
        </p:nvPicPr>
        <p:blipFill>
          <a:blip r:embed="rId4" cstate="print"/>
          <a:srcRect r="14"/>
          <a:stretch>
            <a:fillRect/>
          </a:stretch>
        </p:blipFill>
        <p:spPr bwMode="auto">
          <a:xfrm>
            <a:off x="6804248" y="764704"/>
            <a:ext cx="1908000" cy="1846707"/>
          </a:xfrm>
          <a:prstGeom prst="rect">
            <a:avLst/>
          </a:prstGeom>
          <a:noFill/>
        </p:spPr>
      </p:pic>
      <p:pic>
        <p:nvPicPr>
          <p:cNvPr id="1030" name="Picture 6" descr="Купить Rolsen HD1614 по цене 390 руб Продажа фены для волос Ролсен HD1614 (код товара 5618059) в интернет-магазине Dostavka.r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764704"/>
            <a:ext cx="1872000" cy="2255786"/>
          </a:xfrm>
          <a:prstGeom prst="rect">
            <a:avLst/>
          </a:prstGeom>
          <a:noFill/>
        </p:spPr>
      </p:pic>
      <p:pic>
        <p:nvPicPr>
          <p:cNvPr id="1032" name="Picture 8" descr="Набор расчесок для малыша - &quot;Ребенок-Умник&quot; - Первый интернет-магазин игрушек и товаров для детей в Перми"/>
          <p:cNvPicPr>
            <a:picLocks noChangeAspect="1" noChangeArrowheads="1"/>
          </p:cNvPicPr>
          <p:nvPr/>
        </p:nvPicPr>
        <p:blipFill>
          <a:blip r:embed="rId6" cstate="print"/>
          <a:srcRect r="34"/>
          <a:stretch>
            <a:fillRect/>
          </a:stretch>
        </p:blipFill>
        <p:spPr bwMode="auto">
          <a:xfrm>
            <a:off x="3779912" y="3212976"/>
            <a:ext cx="2304256" cy="2857500"/>
          </a:xfrm>
          <a:prstGeom prst="rect">
            <a:avLst/>
          </a:prstGeom>
          <a:noFill/>
        </p:spPr>
      </p:pic>
      <p:pic>
        <p:nvPicPr>
          <p:cNvPr id="1034" name="Picture 10" descr="Цены на Молотки слесарные в Молдова: купить Молотки слесарные. Характеристики, описание, фотографии Молотки слесарные в интернет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00192" y="3212976"/>
            <a:ext cx="2448000" cy="244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резентации по немецкому языку - Сетевая библиотек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568952" cy="403244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ba-RU" sz="8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Ағасты - япраҡ, кешене хеҙмәт биҙәй.</a:t>
            </a:r>
            <a:endParaRPr lang="ru-RU" sz="8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17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резентации по немецкому языку - Сетевая библиотек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568952" cy="403244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Хеҙмәте</a:t>
            </a:r>
            <a:r>
              <a:rPr 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юҡтың</a:t>
            </a:r>
            <a:r>
              <a:rPr 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хөрмәте</a:t>
            </a:r>
            <a:r>
              <a:rPr 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юҡ</a:t>
            </a:r>
            <a:r>
              <a:rPr lang="ru-RU" sz="8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резентации по немецкому языку - Сетевая библиотек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568952" cy="403244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Һөнәрле</a:t>
            </a:r>
            <a:r>
              <a:rPr 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кеше</a:t>
            </a:r>
            <a:r>
              <a:rPr 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ҡораллы</a:t>
            </a:r>
            <a:r>
              <a:rPr 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кеше</a:t>
            </a:r>
            <a:r>
              <a:rPr 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58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резентации по немецкому языку - Сетевая библиотек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1124744"/>
            <a:ext cx="3898776" cy="403244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ba-RU" sz="8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Табип</a:t>
            </a:r>
            <a:endParaRPr lang="ru-RU" sz="8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Выкройка - Выкройка"/>
          <p:cNvPicPr/>
          <p:nvPr/>
        </p:nvPicPr>
        <p:blipFill>
          <a:blip r:embed="rId3" cstate="print"/>
          <a:srcRect b="58"/>
          <a:stretch>
            <a:fillRect/>
          </a:stretch>
        </p:blipFill>
        <p:spPr bwMode="auto">
          <a:xfrm>
            <a:off x="395536" y="692696"/>
            <a:ext cx="4032448" cy="56886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1" y="692696"/>
            <a:ext cx="5004047" cy="129614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ba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Ашнаҡсы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8" name="Picture 4" descr="Odnoklassniki"/>
          <p:cNvPicPr>
            <a:picLocks noChangeAspect="1" noChangeArrowheads="1"/>
          </p:cNvPicPr>
          <p:nvPr/>
        </p:nvPicPr>
        <p:blipFill>
          <a:blip r:embed="rId3" cstate="print"/>
          <a:srcRect r="90"/>
          <a:stretch>
            <a:fillRect/>
          </a:stretch>
        </p:blipFill>
        <p:spPr bwMode="auto">
          <a:xfrm>
            <a:off x="251520" y="692696"/>
            <a:ext cx="4320480" cy="5805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992888" cy="144016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Полиция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хеҙмәткәре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4" name="Picture 4" descr="Провинциальный политический журнал - В Москве &quot;Дядю Степу&quot; з…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772816"/>
            <a:ext cx="6048672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 descr="Строитель Строитель - векторная иллюстрация - купить вектор в фотобанках Автор: LoopAll Статьи и уроки для дизайнеров. Статьи п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340768"/>
            <a:ext cx="4674096" cy="51232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836712"/>
            <a:ext cx="6228184" cy="115212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ba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ba-RU" sz="7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Төҙөүсе</a:t>
            </a:r>
            <a:endParaRPr lang="ru-RU" sz="72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резентации по немецкому языку - Сетевая библиот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 descr="Иллюстрация 7 из 16 для Рассказы по картинкам: Профессии Лабиринт - книги. Источник: LyakaL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07504" y="908720"/>
            <a:ext cx="4392488" cy="57606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548680"/>
            <a:ext cx="5796136" cy="345638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ba-RU" sz="6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Янғын һүндереүс</a:t>
            </a:r>
            <a:r>
              <a:rPr lang="ba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43</Words>
  <Application>Microsoft Office PowerPoint</Application>
  <PresentationFormat>Экран (4:3)</PresentationFormat>
  <Paragraphs>11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Һөнәрҙәр бик күп, теләгәнеңде һайла</vt:lpstr>
      <vt:lpstr>Ағасты - япраҡ, кешене хеҙмәт биҙәй.</vt:lpstr>
      <vt:lpstr>Хеҙмәте юҡтың хөрмәте юҡ.</vt:lpstr>
      <vt:lpstr>Һөнәрле кеше - ҡораллы кеше.</vt:lpstr>
      <vt:lpstr>Табип</vt:lpstr>
      <vt:lpstr> Ашнаҡсы</vt:lpstr>
      <vt:lpstr>Полиция хеҙмәткәре</vt:lpstr>
      <vt:lpstr>      Төҙөүсе</vt:lpstr>
      <vt:lpstr>Янғын һүндереүсе</vt:lpstr>
      <vt:lpstr>Был предметтар кемгә кәрәк?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Нимә артыҡ?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Такие разные профессии</dc:title>
  <dc:creator>User</dc:creator>
  <cp:lastModifiedBy>учитель</cp:lastModifiedBy>
  <cp:revision>18</cp:revision>
  <dcterms:created xsi:type="dcterms:W3CDTF">2014-12-05T05:21:32Z</dcterms:created>
  <dcterms:modified xsi:type="dcterms:W3CDTF">2019-12-16T16:00:26Z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555258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