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3" r:id="rId4"/>
    <p:sldId id="264" r:id="rId5"/>
    <p:sldId id="265" r:id="rId6"/>
    <p:sldId id="266" r:id="rId7"/>
    <p:sldId id="268" r:id="rId8"/>
    <p:sldId id="267" r:id="rId9"/>
    <p:sldId id="269" r:id="rId10"/>
    <p:sldId id="271" r:id="rId11"/>
    <p:sldId id="277" r:id="rId12"/>
    <p:sldId id="278" r:id="rId13"/>
    <p:sldId id="273" r:id="rId14"/>
    <p:sldId id="274" r:id="rId15"/>
    <p:sldId id="275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729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187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19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20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45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20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28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00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9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280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87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040A5-2AA3-4C74-BC40-D4AC70647004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C315A-69F7-46FB-9F27-EE60FDE6D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49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952"/>
            <a:ext cx="9167149" cy="688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1124744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sz="3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a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Мораҡ ауылы </a:t>
            </a:r>
          </a:p>
          <a:p>
            <a:pPr algn="ctr"/>
            <a:r>
              <a:rPr lang="ba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Башҡорт гимназияһының </a:t>
            </a:r>
          </a:p>
          <a:p>
            <a:pPr algn="ctr"/>
            <a:r>
              <a:rPr lang="ba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се а класы уҡыусыһы Ғөбәйҙуллин Радмилдың сығышы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gifki.org/data/media/352/podsolnukh-animatsionnaya-kartinka-003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747" y="492206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19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2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201GpKNlid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6147"/>
            <a:ext cx="2762250" cy="3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учитель\Desktop\nW-1c5Xm2Pg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46791"/>
            <a:ext cx="28956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547664" y="3244334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Көнбағышты </a:t>
            </a:r>
            <a:r>
              <a:rPr lang="ba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киптереү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94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3244334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учитель\Desktop\rrsHpPeesS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43" y="332656"/>
            <a:ext cx="2876550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учитель\Desktop\fge9N4VmIvQ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20888"/>
            <a:ext cx="2819400" cy="32651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91680" y="3244334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dirty="0"/>
          </a:p>
          <a:p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Ҙур </a:t>
            </a:r>
            <a:r>
              <a:rPr lang="ba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тимер мискәләр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5436096" y="5783491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Ҡыҙҙырыу цехы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2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учитель\Desktop\N48MXWWPwFw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6346"/>
            <a:ext cx="3048000" cy="32759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19672" y="3244334"/>
            <a:ext cx="3528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pPr algn="ctr"/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Престар </a:t>
            </a:r>
            <a:r>
              <a:rPr lang="ba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ярҙамында </a:t>
            </a:r>
            <a:endParaRPr lang="ba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һыҡтырыу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учитель\Desktop\9uJEeqgSsR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35910"/>
            <a:ext cx="3172966" cy="349328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 rot="10800000" flipV="1">
            <a:off x="4427983" y="4906328"/>
            <a:ext cx="47790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ba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Майҙы </a:t>
            </a:r>
            <a:r>
              <a:rPr lang="ba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шешәләргә </a:t>
            </a:r>
            <a:r>
              <a:rPr lang="ba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тултырып, һатыуға оҙатыу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2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Kb3kscb3gE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4664"/>
            <a:ext cx="4968552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77094" y="3244334"/>
            <a:ext cx="588333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Аҡ </a:t>
            </a:r>
            <a:r>
              <a:rPr lang="ba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ҡағыҙ һәм әрселгән көнбағыш еме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2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zoNfD1p3hTM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4664"/>
            <a:ext cx="5040560" cy="455472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764325" y="3244334"/>
            <a:ext cx="548008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Көнбағыш </a:t>
            </a:r>
            <a:r>
              <a:rPr lang="ba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емен ҡалаҡ менән иҙеү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8"/>
            <a:ext cx="92069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e6w4yDI_oDQ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6672"/>
            <a:ext cx="5040560" cy="45262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987824" y="3244334"/>
            <a:ext cx="50405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Аҡ </a:t>
            </a:r>
            <a:r>
              <a:rPr lang="ba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ҡағыҙҙа көнбағыш майы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2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40186" y="1988840"/>
            <a:ext cx="6976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a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Иғтибарығыҙ өсөн рәхмәт!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b.foto.radikal.ru/0603/5e8947ad3b7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36510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764705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sz="3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Фәнни-тикшеренеү эшенең темаһы:</a:t>
            </a:r>
          </a:p>
          <a:p>
            <a:r>
              <a:rPr lang="ba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ba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Көнгә </a:t>
            </a:r>
            <a:r>
              <a:rPr lang="ba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көлгән </a:t>
            </a:r>
            <a:r>
              <a:rPr lang="ba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көнбағыш</a:t>
            </a:r>
          </a:p>
          <a:p>
            <a:endParaRPr lang="ba-RU" sz="28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a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1628800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a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Маҡсаты:</a:t>
            </a:r>
            <a:r>
              <a:rPr lang="ba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ba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Ҡояш сәскәһе – көнбағыштың үҙенсәлектәрен өйрәнеү</a:t>
            </a: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1340768"/>
            <a:ext cx="68407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a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</a:p>
          <a:p>
            <a:pPr algn="ctr"/>
            <a:r>
              <a:rPr lang="ba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Көнбағыштың файҙалы үҙсәнлектәрен өйрәнһәк, шул саҡта  көнкүрештә киң файҙаланасаҡбыҙ</a:t>
            </a:r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620688"/>
            <a:ext cx="7200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a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Тикшеренеү объекты: </a:t>
            </a:r>
            <a:r>
              <a:rPr lang="ba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баҡсала һәм баҫыуҙа үҫкән </a:t>
            </a:r>
            <a:r>
              <a:rPr lang="ba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көнбағыш</a:t>
            </a:r>
          </a:p>
          <a:p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Тикшеренеү предметы: </a:t>
            </a:r>
            <a:r>
              <a:rPr lang="ba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Санъяп </a:t>
            </a:r>
            <a:r>
              <a:rPr lang="ba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ауылында үҫтерелгән </a:t>
            </a:r>
            <a:r>
              <a:rPr lang="ba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көнбағыш</a:t>
            </a:r>
          </a:p>
          <a:p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Тикшеренеү алымдары: </a:t>
            </a:r>
            <a:r>
              <a:rPr lang="ba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энциклопедияларҙан, китаптарҙан уҡып белеү, өлкәндәрҙән һорашыу, интернет селтәренән </a:t>
            </a:r>
            <a:r>
              <a:rPr lang="ba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эҙләнеү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4" y="-244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podsolnuh-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4664"/>
            <a:ext cx="5616624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835696" y="2708920"/>
            <a:ext cx="63367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a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Көнбағыш </a:t>
            </a:r>
            <a:r>
              <a:rPr lang="ba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ҡояш </a:t>
            </a:r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сәскәһе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учитель\Desktop\zWXg5bWEjq8yIoN5QBE1i0ufdvb15i0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5472608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916898" y="3244334"/>
            <a:ext cx="503947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endParaRPr lang="ba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Өләсәйем ултыртҡан көнбағыш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m27Yz6SqRx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3211"/>
            <a:ext cx="4968552" cy="41899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979712" y="2996952"/>
            <a:ext cx="597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a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endParaRPr lang="ba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</a:p>
          <a:p>
            <a:r>
              <a:rPr lang="ba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Өлгөргән көнбағыш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sunflower-powerpoint-backgrounds-listmachinepro-within-sunflower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" y="-2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DefEN3jG5E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104456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учитель\Desktop\field-flower-sunflower-crop-wildflower-sky-meadow-prairie-agriculture-plant-farm-flowering-plant-landscape-daisy-family-grass-family-ecoregion-sunflower-seed-commodity-plain-grassland-plantation-grass-9217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4018915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907704" y="2852936"/>
            <a:ext cx="41456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Көнбағыш баҫыуы йәй көнө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1790" y="3244334"/>
            <a:ext cx="627221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endParaRPr lang="ba-RU" dirty="0"/>
          </a:p>
          <a:p>
            <a:endParaRPr lang="ba-RU" dirty="0" smtClean="0"/>
          </a:p>
          <a:p>
            <a:r>
              <a:rPr lang="ba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Бушап </a:t>
            </a:r>
            <a:r>
              <a:rPr lang="ba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ҡалған көнбағыш баҫыуы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135</Words>
  <Application>Microsoft Office PowerPoint</Application>
  <PresentationFormat>Экран (4:3)</PresentationFormat>
  <Paragraphs>97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11</cp:revision>
  <dcterms:created xsi:type="dcterms:W3CDTF">2018-11-11T17:16:45Z</dcterms:created>
  <dcterms:modified xsi:type="dcterms:W3CDTF">2018-12-20T16:01:22Z</dcterms:modified>
</cp:coreProperties>
</file>